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09" r:id="rId30"/>
    <p:sldId id="410" r:id="rId31"/>
    <p:sldId id="411" r:id="rId32"/>
    <p:sldId id="412" r:id="rId33"/>
    <p:sldId id="413" r:id="rId34"/>
    <p:sldId id="390" r:id="rId35"/>
    <p:sldId id="391" r:id="rId36"/>
    <p:sldId id="392" r:id="rId37"/>
    <p:sldId id="400" r:id="rId38"/>
    <p:sldId id="414" r:id="rId39"/>
    <p:sldId id="415" r:id="rId40"/>
    <p:sldId id="416" r:id="rId41"/>
    <p:sldId id="401" r:id="rId42"/>
    <p:sldId id="424" r:id="rId43"/>
    <p:sldId id="425" r:id="rId44"/>
    <p:sldId id="426" r:id="rId45"/>
    <p:sldId id="427" r:id="rId46"/>
    <p:sldId id="430" r:id="rId47"/>
    <p:sldId id="431" r:id="rId48"/>
    <p:sldId id="432" r:id="rId49"/>
    <p:sldId id="433" r:id="rId50"/>
    <p:sldId id="305" r:id="rId51"/>
    <p:sldId id="303" r:id="rId52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620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影响因素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这里的重定向是指访问页面前的重定向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Google 官方的数据，无损压缩后的 webp 比 PNG 文件少了 26% 的文件大小，有损压缩在具有同等 SSIM 索引的情况下 webp 比 jpeg 文件少 25~34% 的文件大小。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进展状况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3531</Words>
  <Application>WPS 演示</Application>
  <PresentationFormat>自定义</PresentationFormat>
  <Paragraphs>335</Paragraphs>
  <Slides>49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328</cp:revision>
  <dcterms:created xsi:type="dcterms:W3CDTF">2017-03-25T02:22:00Z</dcterms:created>
  <dcterms:modified xsi:type="dcterms:W3CDTF">2019-04-21T06:46:54Z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